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71" r:id="rId4"/>
    <p:sldId id="266" r:id="rId5"/>
    <p:sldId id="269" r:id="rId6"/>
    <p:sldId id="270" r:id="rId7"/>
    <p:sldId id="276" r:id="rId8"/>
    <p:sldId id="273" r:id="rId9"/>
    <p:sldId id="274" r:id="rId10"/>
    <p:sldId id="275"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30/04/2019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7" Type="http://schemas.openxmlformats.org/officeDocument/2006/relationships/hyperlink" Target="http://www.webgenie.com/NCI_WorldWind/gsky/dea.html"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www.webgenie.com/NCI_WorldWind/gsky/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gsky/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yourserver.com/WebWorldWind/gsky/geoglam.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hyperlink" Target="http://www.webgenie.com/NCI_WorldWind/gsky/geoglam.html" TargetMode="Externa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URLs will be similar to the ones below.</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6"/>
              </a:rPr>
              <a:t>http://www.webgenie.com/NCI_WorldWind/gsky/geoglam.html</a:t>
            </a:r>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7"/>
              </a:rPr>
              <a:t>http://www.webgenie.com/NCI_WorldWind/gsky/dea.html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touched.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/examples dir.</a:t>
            </a:r>
          </a:p>
          <a:p>
            <a:pPr marL="228600" indent="-228600" algn="just">
              <a:buAutoNum type="arabicPeriod"/>
            </a:pPr>
            <a:r>
              <a:rPr lang="en-US" sz="1100">
                <a:latin typeface="Calibri" panose="020F0502020204030204" pitchFamily="34" charset="0"/>
                <a:cs typeface="Calibri" panose="020F0502020204030204" pitchFamily="34" charset="0"/>
              </a:rPr>
              <a:t>Create a soft link, ‘worldwind’, to the examples dir.</a:t>
            </a:r>
          </a:p>
          <a:p>
            <a:pPr marL="228600" indent="-228600" algn="just">
              <a:buAutoNum type="arabicPeriod"/>
            </a:pPr>
            <a:r>
              <a:rPr lang="en-US" sz="1100">
                <a:latin typeface="Calibri" panose="020F0502020204030204" pitchFamily="34" charset="0"/>
                <a:cs typeface="Calibri" panose="020F0502020204030204" pitchFamily="34" charset="0"/>
              </a:rPr>
              <a:t>Use the URL as e.g. https://gsky.nci.org.au/worldwind/geoglam.html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7060764" y="5234837"/>
            <a:ext cx="4263100" cy="9233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Then, a soft link is created as ‘gsky’ to hide the subdir name, examples, from the end users.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1323439"/>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(geoglam.js)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Canberra</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1938992"/>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"modis_tot_cov_monthly";</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Total Vegetation Cover 8-day</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087840"/>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/examples</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308058"/>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Create a soft link to /examples</a:t>
            </a:r>
          </a:p>
          <a:p>
            <a:pPr algn="just"/>
            <a:r>
              <a:rPr lang="en-US" sz="1000" i="1">
                <a:latin typeface="Calibri" panose="020F0502020204030204" pitchFamily="34" charset="0"/>
                <a:cs typeface="Calibri" panose="020F0502020204030204" pitchFamily="34" charset="0"/>
              </a:rPr>
              <a:t>	ln –s examples gsky</a:t>
            </a:r>
          </a:p>
          <a:p>
            <a:pPr algn="just"/>
            <a:endParaRPr lang="en-US" sz="1000" i="1">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5. Now, this URL will find the map page.</a:t>
            </a:r>
          </a:p>
          <a:p>
            <a:pPr algn="just"/>
            <a:r>
              <a:rPr lang="en-US" sz="1000" i="1">
                <a:latin typeface="Calibri" panose="020F0502020204030204" pitchFamily="34" charset="0"/>
                <a:cs typeface="Calibri" panose="020F0502020204030204" pitchFamily="34" charset="0"/>
              </a:rPr>
              <a:t>http://www.webgenie.com/NCI_WorldWind/gsky/geoglam.html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https://github.com/asivapra/WebWorldWind</a:t>
            </a:r>
            <a:endParaRPr lang="en-AU"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a:t>
            </a:r>
            <a:r>
              <a:rPr lang="en-AU" sz="1100">
                <a:latin typeface="Calibri" panose="020F0502020204030204" pitchFamily="34" charset="0"/>
                <a:cs typeface="Calibri" panose="020F0502020204030204" pitchFamily="34" charset="0"/>
                <a:hlinkClick r:id="rId4"/>
              </a:rPr>
              <a:t>http://www.yourserver.com/WebWorldWind/gsky/geoglam.html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http://localhost:8000/gsky/geoglam.html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3"/>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9E43530E-5630-4FCE-B6D4-5806ACA40CB0}"/>
              </a:ext>
            </a:extLst>
          </p:cNvPr>
          <p:cNvPicPr>
            <a:picLocks noChangeAspect="1"/>
          </p:cNvPicPr>
          <p:nvPr/>
        </p:nvPicPr>
        <p:blipFill>
          <a:blip r:embed="rId4"/>
          <a:stretch>
            <a:fillRect/>
          </a:stretch>
        </p:blipFill>
        <p:spPr>
          <a:xfrm>
            <a:off x="4375302" y="2159850"/>
            <a:ext cx="3612299" cy="3612299"/>
          </a:xfrm>
          <a:prstGeom prst="rect">
            <a:avLst/>
          </a:prstGeom>
        </p:spPr>
      </p:pic>
      <p:pic>
        <p:nvPicPr>
          <p:cNvPr id="12" name="Picture 11">
            <a:extLst>
              <a:ext uri="{FF2B5EF4-FFF2-40B4-BE49-F238E27FC236}">
                <a16:creationId xmlns:a16="http://schemas.microsoft.com/office/drawing/2014/main" id="{003DC430-E48F-433D-B24F-8589D5E43522}"/>
              </a:ext>
            </a:extLst>
          </p:cNvPr>
          <p:cNvPicPr>
            <a:picLocks noChangeAspect="1"/>
          </p:cNvPicPr>
          <p:nvPr/>
        </p:nvPicPr>
        <p:blipFill>
          <a:blip r:embed="rId5"/>
          <a:stretch>
            <a:fillRect/>
          </a:stretch>
        </p:blipFill>
        <p:spPr>
          <a:xfrm>
            <a:off x="4375302" y="2159850"/>
            <a:ext cx="3610800" cy="3610800"/>
          </a:xfrm>
          <a:prstGeom prst="rect">
            <a:avLst/>
          </a:prstGeom>
        </p:spPr>
      </p:pic>
      <p:pic>
        <p:nvPicPr>
          <p:cNvPr id="16" name="Picture 15">
            <a:extLst>
              <a:ext uri="{FF2B5EF4-FFF2-40B4-BE49-F238E27FC236}">
                <a16:creationId xmlns:a16="http://schemas.microsoft.com/office/drawing/2014/main" id="{DE1171B3-B8BD-4520-B020-B4EF748F26E2}"/>
              </a:ext>
            </a:extLst>
          </p:cNvPr>
          <p:cNvPicPr>
            <a:picLocks noChangeAspect="1"/>
          </p:cNvPicPr>
          <p:nvPr/>
        </p:nvPicPr>
        <p:blipFill>
          <a:blip r:embed="rId6"/>
          <a:stretch>
            <a:fillRect/>
          </a:stretch>
        </p:blipFill>
        <p:spPr>
          <a:xfrm>
            <a:off x="4375302" y="2159850"/>
            <a:ext cx="3610800" cy="3610800"/>
          </a:xfrm>
          <a:prstGeom prst="rect">
            <a:avLst/>
          </a:prstGeom>
        </p:spPr>
      </p:pic>
      <p:pic>
        <p:nvPicPr>
          <p:cNvPr id="18" name="Picture 17">
            <a:extLst>
              <a:ext uri="{FF2B5EF4-FFF2-40B4-BE49-F238E27FC236}">
                <a16:creationId xmlns:a16="http://schemas.microsoft.com/office/drawing/2014/main" id="{914DD453-34A8-42EB-940D-EB8F85F7A5E2}"/>
              </a:ext>
            </a:extLst>
          </p:cNvPr>
          <p:cNvPicPr>
            <a:picLocks noChangeAspect="1"/>
          </p:cNvPicPr>
          <p:nvPr/>
        </p:nvPicPr>
        <p:blipFill>
          <a:blip r:embed="rId7"/>
          <a:stretch>
            <a:fillRect/>
          </a:stretch>
        </p:blipFill>
        <p:spPr>
          <a:xfrm>
            <a:off x="4375302" y="2159850"/>
            <a:ext cx="3610800" cy="3610800"/>
          </a:xfrm>
          <a:prstGeom prst="rect">
            <a:avLst/>
          </a:prstGeom>
        </p:spPr>
      </p:pic>
      <p:pic>
        <p:nvPicPr>
          <p:cNvPr id="20" name="Picture 19">
            <a:extLst>
              <a:ext uri="{FF2B5EF4-FFF2-40B4-BE49-F238E27FC236}">
                <a16:creationId xmlns:a16="http://schemas.microsoft.com/office/drawing/2014/main" id="{5685C4A0-D9EC-434A-8E39-330BD65BB6E3}"/>
              </a:ext>
            </a:extLst>
          </p:cNvPr>
          <p:cNvPicPr>
            <a:picLocks noChangeAspect="1"/>
          </p:cNvPicPr>
          <p:nvPr/>
        </p:nvPicPr>
        <p:blipFill>
          <a:blip r:embed="rId8"/>
          <a:stretch>
            <a:fillRect/>
          </a:stretch>
        </p:blipFill>
        <p:spPr>
          <a:xfrm>
            <a:off x="4375302" y="2159850"/>
            <a:ext cx="3610800" cy="3610800"/>
          </a:xfrm>
          <a:prstGeom prst="rect">
            <a:avLst/>
          </a:prstGeom>
        </p:spPr>
      </p:pic>
      <p:pic>
        <p:nvPicPr>
          <p:cNvPr id="22" name="Picture 21">
            <a:extLst>
              <a:ext uri="{FF2B5EF4-FFF2-40B4-BE49-F238E27FC236}">
                <a16:creationId xmlns:a16="http://schemas.microsoft.com/office/drawing/2014/main" id="{AA3B45D2-2B83-49AC-BC3C-5963A1166DCC}"/>
              </a:ext>
            </a:extLst>
          </p:cNvPr>
          <p:cNvPicPr>
            <a:picLocks noChangeAspect="1"/>
          </p:cNvPicPr>
          <p:nvPr/>
        </p:nvPicPr>
        <p:blipFill>
          <a:blip r:embed="rId9"/>
          <a:stretch>
            <a:fillRect/>
          </a:stretch>
        </p:blipFill>
        <p:spPr>
          <a:xfrm>
            <a:off x="4375302" y="2159850"/>
            <a:ext cx="3610800" cy="3610800"/>
          </a:xfrm>
          <a:prstGeom prst="rect">
            <a:avLst/>
          </a:prstGeom>
        </p:spPr>
      </p:pic>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10"/>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BA73454A-E351-4B2A-BE49-71E4EAF70CB2}"/>
              </a:ext>
            </a:extLst>
          </p:cNvPr>
          <p:cNvPicPr>
            <a:picLocks noChangeAspect="1"/>
          </p:cNvPicPr>
          <p:nvPr/>
        </p:nvPicPr>
        <p:blipFill>
          <a:blip r:embed="rId11"/>
          <a:stretch>
            <a:fillRect/>
          </a:stretch>
        </p:blipFill>
        <p:spPr>
          <a:xfrm>
            <a:off x="4375302" y="2159850"/>
            <a:ext cx="3610800" cy="3610800"/>
          </a:xfrm>
          <a:prstGeom prst="rect">
            <a:avLst/>
          </a:prstGeom>
        </p:spPr>
      </p:pic>
      <p:pic>
        <p:nvPicPr>
          <p:cNvPr id="27" name="Picture 26">
            <a:extLst>
              <a:ext uri="{FF2B5EF4-FFF2-40B4-BE49-F238E27FC236}">
                <a16:creationId xmlns:a16="http://schemas.microsoft.com/office/drawing/2014/main" id="{7E544A50-760D-476A-819B-76E25C8AA541}"/>
              </a:ext>
            </a:extLst>
          </p:cNvPr>
          <p:cNvPicPr>
            <a:picLocks noChangeAspect="1"/>
          </p:cNvPicPr>
          <p:nvPr/>
        </p:nvPicPr>
        <p:blipFill>
          <a:blip r:embed="rId12"/>
          <a:stretch>
            <a:fillRect/>
          </a:stretch>
        </p:blipFill>
        <p:spPr>
          <a:xfrm>
            <a:off x="4375302" y="2159850"/>
            <a:ext cx="3610800" cy="3610800"/>
          </a:xfrm>
          <a:prstGeom prst="rect">
            <a:avLst/>
          </a:prstGeom>
        </p:spPr>
      </p:pic>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910D5DF-C2E3-49A3-B5F0-39E731E0822A}"/>
              </a:ext>
            </a:extLst>
          </p:cNvPr>
          <p:cNvPicPr>
            <a:picLocks noChangeAspect="1"/>
          </p:cNvPicPr>
          <p:nvPr/>
        </p:nvPicPr>
        <p:blipFill>
          <a:blip r:embed="rId13"/>
          <a:stretch>
            <a:fillRect/>
          </a:stretch>
        </p:blipFill>
        <p:spPr>
          <a:xfrm>
            <a:off x="4375302" y="2159850"/>
            <a:ext cx="3610800" cy="3610800"/>
          </a:xfrm>
          <a:prstGeom prst="rect">
            <a:avLst/>
          </a:prstGeom>
        </p:spPr>
      </p:pic>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EDDF094D-0539-4F9C-9116-FB9BD7FAB941}"/>
              </a:ext>
            </a:extLst>
          </p:cNvPr>
          <p:cNvPicPr>
            <a:picLocks noChangeAspect="1"/>
          </p:cNvPicPr>
          <p:nvPr/>
        </p:nvPicPr>
        <p:blipFill>
          <a:blip r:embed="rId14"/>
          <a:stretch>
            <a:fillRect/>
          </a:stretch>
        </p:blipFill>
        <p:spPr>
          <a:xfrm>
            <a:off x="4375302" y="2159850"/>
            <a:ext cx="3610800" cy="3610800"/>
          </a:xfrm>
          <a:prstGeom prst="rect">
            <a:avLst/>
          </a:prstGeom>
        </p:spPr>
      </p:pic>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0D7260FD-5B7F-4369-BE27-B89A8C65FE47}"/>
              </a:ext>
            </a:extLst>
          </p:cNvPr>
          <p:cNvPicPr>
            <a:picLocks noChangeAspect="1"/>
          </p:cNvPicPr>
          <p:nvPr/>
        </p:nvPicPr>
        <p:blipFill>
          <a:blip r:embed="rId15"/>
          <a:stretch>
            <a:fillRect/>
          </a:stretch>
        </p:blipFill>
        <p:spPr>
          <a:xfrm>
            <a:off x="4375302" y="2159850"/>
            <a:ext cx="3610800" cy="3610800"/>
          </a:xfrm>
          <a:prstGeom prst="rect">
            <a:avLst/>
          </a:prstGeom>
        </p:spPr>
      </p:pic>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759280DD-F31E-4889-AF48-9FD48FC79B61}"/>
              </a:ext>
            </a:extLst>
          </p:cNvPr>
          <p:cNvPicPr>
            <a:picLocks noChangeAspect="1"/>
          </p:cNvPicPr>
          <p:nvPr/>
        </p:nvPicPr>
        <p:blipFill>
          <a:blip r:embed="rId16"/>
          <a:stretch>
            <a:fillRect/>
          </a:stretch>
        </p:blipFill>
        <p:spPr>
          <a:xfrm>
            <a:off x="4375302" y="2159850"/>
            <a:ext cx="3610800" cy="3610800"/>
          </a:xfrm>
          <a:prstGeom prst="rect">
            <a:avLst/>
          </a:prstGeom>
        </p:spPr>
      </p:pic>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F9E54D5F-8387-4444-9C74-FD0854DDAA8E}"/>
              </a:ext>
            </a:extLst>
          </p:cNvPr>
          <p:cNvPicPr>
            <a:picLocks noChangeAspect="1"/>
          </p:cNvPicPr>
          <p:nvPr/>
        </p:nvPicPr>
        <p:blipFill>
          <a:blip r:embed="rId17"/>
          <a:stretch>
            <a:fillRect/>
          </a:stretch>
        </p:blipFill>
        <p:spPr>
          <a:xfrm>
            <a:off x="4375302" y="2159850"/>
            <a:ext cx="3610800" cy="3610800"/>
          </a:xfrm>
          <a:prstGeom prst="rect">
            <a:avLst/>
          </a:prstGeom>
        </p:spPr>
      </p:pic>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73744F53-E605-4DFA-8766-D227D325E7DA}"/>
              </a:ext>
            </a:extLst>
          </p:cNvPr>
          <p:cNvPicPr>
            <a:picLocks noChangeAspect="1"/>
          </p:cNvPicPr>
          <p:nvPr/>
        </p:nvPicPr>
        <p:blipFill>
          <a:blip r:embed="rId18"/>
          <a:stretch>
            <a:fillRect/>
          </a:stretch>
        </p:blipFill>
        <p:spPr>
          <a:xfrm>
            <a:off x="4375302" y="2159850"/>
            <a:ext cx="3610800" cy="361080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anim calcmode="lin" valueType="num">
                                      <p:cBhvr>
                                        <p:cTn id="37" dur="2000" fill="hold"/>
                                        <p:tgtEl>
                                          <p:spTgt spid="15"/>
                                        </p:tgtEl>
                                        <p:attrNameLst>
                                          <p:attrName>ppt_w</p:attrName>
                                        </p:attrNameLst>
                                      </p:cBhvr>
                                      <p:tavLst>
                                        <p:tav tm="0" fmla="#ppt_w*sin(2.5*pi*$)">
                                          <p:val>
                                            <p:fltVal val="0"/>
                                          </p:val>
                                        </p:tav>
                                        <p:tav tm="100000">
                                          <p:val>
                                            <p:fltVal val="1"/>
                                          </p:val>
                                        </p:tav>
                                      </p:tavLst>
                                    </p:anim>
                                    <p:anim calcmode="lin" valueType="num">
                                      <p:cBhvr>
                                        <p:cTn id="3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0"/>
                                        <p:tgtEl>
                                          <p:spTgt spid="19"/>
                                        </p:tgtEl>
                                      </p:cBhvr>
                                    </p:animEffect>
                                    <p:anim calcmode="lin" valueType="num">
                                      <p:cBhvr>
                                        <p:cTn id="61" dur="2000" fill="hold"/>
                                        <p:tgtEl>
                                          <p:spTgt spid="19"/>
                                        </p:tgtEl>
                                        <p:attrNameLst>
                                          <p:attrName>ppt_w</p:attrName>
                                        </p:attrNameLst>
                                      </p:cBhvr>
                                      <p:tavLst>
                                        <p:tav tm="0" fmla="#ppt_w*sin(2.5*pi*$)">
                                          <p:val>
                                            <p:fltVal val="0"/>
                                          </p:val>
                                        </p:tav>
                                        <p:tav tm="100000">
                                          <p:val>
                                            <p:fltVal val="1"/>
                                          </p:val>
                                        </p:tav>
                                      </p:tavLst>
                                    </p:anim>
                                    <p:anim calcmode="lin" valueType="num">
                                      <p:cBhvr>
                                        <p:cTn id="6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anim calcmode="lin" valueType="num">
                                      <p:cBhvr>
                                        <p:cTn id="85" dur="2000" fill="hold"/>
                                        <p:tgtEl>
                                          <p:spTgt spid="25"/>
                                        </p:tgtEl>
                                        <p:attrNameLst>
                                          <p:attrName>ppt_w</p:attrName>
                                        </p:attrNameLst>
                                      </p:cBhvr>
                                      <p:tavLst>
                                        <p:tav tm="0" fmla="#ppt_w*sin(2.5*pi*$)">
                                          <p:val>
                                            <p:fltVal val="0"/>
                                          </p:val>
                                        </p:tav>
                                        <p:tav tm="100000">
                                          <p:val>
                                            <p:fltVal val="1"/>
                                          </p:val>
                                        </p:tav>
                                      </p:tavLst>
                                    </p:anim>
                                    <p:anim calcmode="lin" valueType="num">
                                      <p:cBhvr>
                                        <p:cTn id="86"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2000"/>
                                        <p:tgtEl>
                                          <p:spTgt spid="26"/>
                                        </p:tgtEl>
                                      </p:cBhvr>
                                    </p:animEffect>
                                    <p:anim calcmode="lin" valueType="num">
                                      <p:cBhvr>
                                        <p:cTn id="97" dur="2000" fill="hold"/>
                                        <p:tgtEl>
                                          <p:spTgt spid="26"/>
                                        </p:tgtEl>
                                        <p:attrNameLst>
                                          <p:attrName>ppt_w</p:attrName>
                                        </p:attrNameLst>
                                      </p:cBhvr>
                                      <p:tavLst>
                                        <p:tav tm="0" fmla="#ppt_w*sin(2.5*pi*$)">
                                          <p:val>
                                            <p:fltVal val="0"/>
                                          </p:val>
                                        </p:tav>
                                        <p:tav tm="100000">
                                          <p:val>
                                            <p:fltVal val="1"/>
                                          </p:val>
                                        </p:tav>
                                      </p:tavLst>
                                    </p:anim>
                                    <p:anim calcmode="lin" valueType="num">
                                      <p:cBhvr>
                                        <p:cTn id="98" dur="2000" fill="hold"/>
                                        <p:tgtEl>
                                          <p:spTgt spid="26"/>
                                        </p:tgtEl>
                                        <p:attrNameLst>
                                          <p:attrName>ppt_h</p:attrName>
                                        </p:attrNameLst>
                                      </p:cBhvr>
                                      <p:tavLst>
                                        <p:tav tm="0">
                                          <p:val>
                                            <p:strVal val="#ppt_h"/>
                                          </p:val>
                                        </p:tav>
                                        <p:tav tm="100000">
                                          <p:val>
                                            <p:strVal val="#ppt_h"/>
                                          </p:val>
                                        </p:tav>
                                      </p:tavLst>
                                    </p:anim>
                                  </p:childTnLst>
                                </p:cTn>
                              </p:par>
                              <p:par>
                                <p:cTn id="99" presetID="10" presetClass="entr" presetSubtype="0"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000"/>
                                        <p:tgtEl>
                                          <p:spTgt spid="29"/>
                                        </p:tgtEl>
                                      </p:cBhvr>
                                    </p:animEffect>
                                    <p:anim calcmode="lin" valueType="num">
                                      <p:cBhvr>
                                        <p:cTn id="107" dur="2000" fill="hold"/>
                                        <p:tgtEl>
                                          <p:spTgt spid="29"/>
                                        </p:tgtEl>
                                        <p:attrNameLst>
                                          <p:attrName>ppt_w</p:attrName>
                                        </p:attrNameLst>
                                      </p:cBhvr>
                                      <p:tavLst>
                                        <p:tav tm="0" fmla="#ppt_w*sin(2.5*pi*$)">
                                          <p:val>
                                            <p:fltVal val="0"/>
                                          </p:val>
                                        </p:tav>
                                        <p:tav tm="100000">
                                          <p:val>
                                            <p:fltVal val="1"/>
                                          </p:val>
                                        </p:tav>
                                      </p:tavLst>
                                    </p:anim>
                                    <p:anim calcmode="lin" valueType="num">
                                      <p:cBhvr>
                                        <p:cTn id="10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2000"/>
                                        <p:tgtEl>
                                          <p:spTgt spid="30"/>
                                        </p:tgtEl>
                                      </p:cBhvr>
                                    </p:animEffect>
                                    <p:anim calcmode="lin" valueType="num">
                                      <p:cBhvr>
                                        <p:cTn id="119" dur="2000" fill="hold"/>
                                        <p:tgtEl>
                                          <p:spTgt spid="30"/>
                                        </p:tgtEl>
                                        <p:attrNameLst>
                                          <p:attrName>ppt_w</p:attrName>
                                        </p:attrNameLst>
                                      </p:cBhvr>
                                      <p:tavLst>
                                        <p:tav tm="0" fmla="#ppt_w*sin(2.5*pi*$)">
                                          <p:val>
                                            <p:fltVal val="0"/>
                                          </p:val>
                                        </p:tav>
                                        <p:tav tm="100000">
                                          <p:val>
                                            <p:fltVal val="1"/>
                                          </p:val>
                                        </p:tav>
                                      </p:tavLst>
                                    </p:anim>
                                    <p:anim calcmode="lin" valueType="num">
                                      <p:cBhvr>
                                        <p:cTn id="12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2000"/>
                                        <p:tgtEl>
                                          <p:spTgt spid="32"/>
                                        </p:tgtEl>
                                      </p:cBhvr>
                                    </p:animEffect>
                                    <p:anim calcmode="lin" valueType="num">
                                      <p:cBhvr>
                                        <p:cTn id="131" dur="2000" fill="hold"/>
                                        <p:tgtEl>
                                          <p:spTgt spid="32"/>
                                        </p:tgtEl>
                                        <p:attrNameLst>
                                          <p:attrName>ppt_w</p:attrName>
                                        </p:attrNameLst>
                                      </p:cBhvr>
                                      <p:tavLst>
                                        <p:tav tm="0" fmla="#ppt_w*sin(2.5*pi*$)">
                                          <p:val>
                                            <p:fltVal val="0"/>
                                          </p:val>
                                        </p:tav>
                                        <p:tav tm="100000">
                                          <p:val>
                                            <p:fltVal val="1"/>
                                          </p:val>
                                        </p:tav>
                                      </p:tavLst>
                                    </p:anim>
                                    <p:anim calcmode="lin" valueType="num">
                                      <p:cBhvr>
                                        <p:cTn id="13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2000"/>
                                        <p:tgtEl>
                                          <p:spTgt spid="36"/>
                                        </p:tgtEl>
                                      </p:cBhvr>
                                    </p:animEffect>
                                    <p:anim calcmode="lin" valueType="num">
                                      <p:cBhvr>
                                        <p:cTn id="155" dur="2000" fill="hold"/>
                                        <p:tgtEl>
                                          <p:spTgt spid="36"/>
                                        </p:tgtEl>
                                        <p:attrNameLst>
                                          <p:attrName>ppt_w</p:attrName>
                                        </p:attrNameLst>
                                      </p:cBhvr>
                                      <p:tavLst>
                                        <p:tav tm="0" fmla="#ppt_w*sin(2.5*pi*$)">
                                          <p:val>
                                            <p:fltVal val="0"/>
                                          </p:val>
                                        </p:tav>
                                        <p:tav tm="100000">
                                          <p:val>
                                            <p:fltVal val="1"/>
                                          </p:val>
                                        </p:tav>
                                      </p:tavLst>
                                    </p:anim>
                                    <p:anim calcmode="lin" valueType="num">
                                      <p:cBhvr>
                                        <p:cTn id="156"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fade">
                                      <p:cBhvr>
                                        <p:cTn id="166" dur="2000"/>
                                        <p:tgtEl>
                                          <p:spTgt spid="38"/>
                                        </p:tgtEl>
                                      </p:cBhvr>
                                    </p:animEffect>
                                    <p:anim calcmode="lin" valueType="num">
                                      <p:cBhvr>
                                        <p:cTn id="167" dur="2000" fill="hold"/>
                                        <p:tgtEl>
                                          <p:spTgt spid="38"/>
                                        </p:tgtEl>
                                        <p:attrNameLst>
                                          <p:attrName>ppt_w</p:attrName>
                                        </p:attrNameLst>
                                      </p:cBhvr>
                                      <p:tavLst>
                                        <p:tav tm="0" fmla="#ppt_w*sin(2.5*pi*$)">
                                          <p:val>
                                            <p:fltVal val="0"/>
                                          </p:val>
                                        </p:tav>
                                        <p:tav tm="100000">
                                          <p:val>
                                            <p:fltVal val="1"/>
                                          </p:val>
                                        </p:tav>
                                      </p:tavLst>
                                    </p:anim>
                                    <p:anim calcmode="lin" valueType="num">
                                      <p:cBhvr>
                                        <p:cTn id="16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5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2000"/>
                                        <p:tgtEl>
                                          <p:spTgt spid="40"/>
                                        </p:tgtEl>
                                      </p:cBhvr>
                                    </p:animEffect>
                                    <p:anim calcmode="lin" valueType="num">
                                      <p:cBhvr>
                                        <p:cTn id="179" dur="2000" fill="hold"/>
                                        <p:tgtEl>
                                          <p:spTgt spid="40"/>
                                        </p:tgtEl>
                                        <p:attrNameLst>
                                          <p:attrName>ppt_w</p:attrName>
                                        </p:attrNameLst>
                                      </p:cBhvr>
                                      <p:tavLst>
                                        <p:tav tm="0" fmla="#ppt_w*sin(2.5*pi*$)">
                                          <p:val>
                                            <p:fltVal val="0"/>
                                          </p:val>
                                        </p:tav>
                                        <p:tav tm="100000">
                                          <p:val>
                                            <p:fltVal val="1"/>
                                          </p:val>
                                        </p:tav>
                                      </p:tavLst>
                                    </p:anim>
                                    <p:anim calcmode="lin" valueType="num">
                                      <p:cBhvr>
                                        <p:cTn id="180"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740800387"/>
      </p:ext>
    </p:extLst>
  </p:cSld>
  <p:clrMapOvr>
    <a:masterClrMapping/>
  </p:clrMapOvr>
  <mc:AlternateContent xmlns:mc="http://schemas.openxmlformats.org/markup-compatibility/2006" xmlns:p14="http://schemas.microsoft.com/office/powerpoint/2010/main">
    <mc:Choice Requires="p14">
      <p:transition spd="slow" p14:dur="2000" advTm="779"/>
    </mc:Choice>
    <mc:Fallback xmlns="">
      <p:transition spd="slow" advTm="7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1894</TotalTime>
  <Words>1140</Words>
  <Application>Microsoft Office PowerPoint</Application>
  <PresentationFormat>Widescreen</PresentationFormat>
  <Paragraphs>147</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69</cp:revision>
  <dcterms:created xsi:type="dcterms:W3CDTF">2019-03-19T03:20:10Z</dcterms:created>
  <dcterms:modified xsi:type="dcterms:W3CDTF">2019-04-30T06:11:37Z</dcterms:modified>
</cp:coreProperties>
</file>